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8" r:id="rId4"/>
    <p:sldMasterId id="2147483663" r:id="rId5"/>
  </p:sldMasterIdLst>
  <p:notesMasterIdLst>
    <p:notesMasterId r:id="rId14"/>
  </p:notesMasterIdLst>
  <p:sldIdLst>
    <p:sldId id="257" r:id="rId6"/>
    <p:sldId id="264" r:id="rId7"/>
    <p:sldId id="260" r:id="rId8"/>
    <p:sldId id="285" r:id="rId9"/>
    <p:sldId id="286" r:id="rId10"/>
    <p:sldId id="282" r:id="rId11"/>
    <p:sldId id="287" r:id="rId12"/>
    <p:sldId id="288" r:id="rId13"/>
  </p:sldIdLst>
  <p:sldSz cx="12192000" cy="6858000"/>
  <p:notesSz cx="6858000" cy="9144000"/>
  <p:embeddedFontLst>
    <p:embeddedFont>
      <p:font typeface="Antonio" panose="020B0604020202020204" charset="0"/>
      <p:regular r:id="rId15"/>
      <p:bold r:id="rId16"/>
    </p:embeddedFont>
    <p:embeddedFont>
      <p:font typeface="Archivo" panose="020B0604020202020204" charset="0"/>
      <p:regular r:id="rId17"/>
      <p:bold r:id="rId18"/>
      <p:italic r:id="rId19"/>
      <p:boldItalic r:id="rId20"/>
    </p:embeddedFont>
    <p:embeddedFont>
      <p:font typeface="Fira Sans" panose="020B0503050000020004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3" roundtripDataSignature="AMtx7mhjr32BpnRiRZ+7da9LXxDrcTduVg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F904C54-B150-947D-15FA-66C5725F8225}" name="Gilliane PRUVOST" initials="GP" userId="S::gilliane.pruvost@etyo.com::4efd2beb-7769-4cc6-88da-b3dd82b2d6b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254DF5-0DF9-4EFC-9BE1-FA848ED7E860}" v="3" dt="2026-02-16T13:32:45.403"/>
  </p1510:revLst>
</p1510:revInfo>
</file>

<file path=ppt/tableStyles.xml><?xml version="1.0" encoding="utf-8"?>
<a:tblStyleLst xmlns:a="http://schemas.openxmlformats.org/drawingml/2006/main" def="{82A52992-48EB-40F8-A00F-CDC656958FCA}">
  <a:tblStyle styleId="{82A52992-48EB-40F8-A00F-CDC656958F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43"/>
    <p:restoredTop sz="95753"/>
  </p:normalViewPr>
  <p:slideViewPr>
    <p:cSldViewPr snapToGrid="0">
      <p:cViewPr varScale="1">
        <p:scale>
          <a:sx n="93" d="100"/>
          <a:sy n="93" d="100"/>
        </p:scale>
        <p:origin x="102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47" Type="http://schemas.openxmlformats.org/officeDocument/2006/relationships/tableStyles" Target="tableStyles.xml"/><Relationship Id="rId50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3.fntdata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0.fntdata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49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font" Target="fonts/font5.fntdata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43" Type="http://customschemas.google.com/relationships/presentationmetadata" Target="metadata"/><Relationship Id="rId48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ne PERARD 428" userId="3a8ac27e-8e4c-4798-b599-c41f9cf2c9c7" providerId="ADAL" clId="{46909898-7EA0-4895-AE44-57219558C307}"/>
    <pc:docChg chg="modSld">
      <pc:chgData name="Marine PERARD 428" userId="3a8ac27e-8e4c-4798-b599-c41f9cf2c9c7" providerId="ADAL" clId="{46909898-7EA0-4895-AE44-57219558C307}" dt="2026-02-16T13:33:26.768" v="11" actId="207"/>
      <pc:docMkLst>
        <pc:docMk/>
      </pc:docMkLst>
      <pc:sldChg chg="addSp modSp mod">
        <pc:chgData name="Marine PERARD 428" userId="3a8ac27e-8e4c-4798-b599-c41f9cf2c9c7" providerId="ADAL" clId="{46909898-7EA0-4895-AE44-57219558C307}" dt="2026-02-16T13:33:26.768" v="11" actId="207"/>
        <pc:sldMkLst>
          <pc:docMk/>
          <pc:sldMk cId="0" sldId="257"/>
        </pc:sldMkLst>
        <pc:spChg chg="mod">
          <ac:chgData name="Marine PERARD 428" userId="3a8ac27e-8e4c-4798-b599-c41f9cf2c9c7" providerId="ADAL" clId="{46909898-7EA0-4895-AE44-57219558C307}" dt="2026-02-16T13:33:08.493" v="8" actId="14100"/>
          <ac:spMkLst>
            <pc:docMk/>
            <pc:sldMk cId="0" sldId="257"/>
            <ac:spMk id="132" creationId="{00000000-0000-0000-0000-000000000000}"/>
          </ac:spMkLst>
        </pc:spChg>
        <pc:spChg chg="mod">
          <ac:chgData name="Marine PERARD 428" userId="3a8ac27e-8e4c-4798-b599-c41f9cf2c9c7" providerId="ADAL" clId="{46909898-7EA0-4895-AE44-57219558C307}" dt="2026-02-16T13:33:26.768" v="11" actId="207"/>
          <ac:spMkLst>
            <pc:docMk/>
            <pc:sldMk cId="0" sldId="257"/>
            <ac:spMk id="145" creationId="{00000000-0000-0000-0000-000000000000}"/>
          </ac:spMkLst>
        </pc:spChg>
        <pc:picChg chg="add mod">
          <ac:chgData name="Marine PERARD 428" userId="3a8ac27e-8e4c-4798-b599-c41f9cf2c9c7" providerId="ADAL" clId="{46909898-7EA0-4895-AE44-57219558C307}" dt="2026-02-16T13:32:50.714" v="5" actId="1076"/>
          <ac:picMkLst>
            <pc:docMk/>
            <pc:sldMk cId="0" sldId="257"/>
            <ac:picMk id="2" creationId="{126954ED-B1D3-F175-9B89-90FAC92B78BD}"/>
          </ac:picMkLst>
        </pc:picChg>
      </pc:sldChg>
    </pc:docChg>
  </pc:docChgLst>
  <pc:docChgLst>
    <pc:chgData name="Gilliane PRUVOST" userId="4efd2beb-7769-4cc6-88da-b3dd82b2d6bf" providerId="ADAL" clId="{805B4C95-F457-6A40-9215-62D1DC3C50BD}"/>
    <pc:docChg chg="modSld">
      <pc:chgData name="Gilliane PRUVOST" userId="4efd2beb-7769-4cc6-88da-b3dd82b2d6bf" providerId="ADAL" clId="{805B4C95-F457-6A40-9215-62D1DC3C50BD}" dt="2024-03-13T12:08:14.086" v="5" actId="20577"/>
      <pc:docMkLst>
        <pc:docMk/>
      </pc:docMkLst>
      <pc:sldChg chg="modSp mod">
        <pc:chgData name="Gilliane PRUVOST" userId="4efd2beb-7769-4cc6-88da-b3dd82b2d6bf" providerId="ADAL" clId="{805B4C95-F457-6A40-9215-62D1DC3C50BD}" dt="2024-03-13T12:08:14.086" v="5" actId="20577"/>
        <pc:sldMkLst>
          <pc:docMk/>
          <pc:sldMk cId="0" sldId="257"/>
        </pc:sldMkLst>
      </pc:sldChg>
    </pc:docChg>
  </pc:docChgLst>
  <pc:docChgLst>
    <pc:chgData name="Aurélien LEMAIRE" userId="fcc47301-fa1f-49e4-a293-643a83db26c2" providerId="ADAL" clId="{24316845-B586-4344-8619-B7075C3BEDC0}"/>
    <pc:docChg chg="modSld">
      <pc:chgData name="Aurélien LEMAIRE" userId="fcc47301-fa1f-49e4-a293-643a83db26c2" providerId="ADAL" clId="{24316845-B586-4344-8619-B7075C3BEDC0}" dt="2024-05-31T13:30:26.277" v="5"/>
      <pc:docMkLst>
        <pc:docMk/>
      </pc:docMkLst>
      <pc:sldChg chg="addSp delSp modSp mod">
        <pc:chgData name="Aurélien LEMAIRE" userId="fcc47301-fa1f-49e4-a293-643a83db26c2" providerId="ADAL" clId="{24316845-B586-4344-8619-B7075C3BEDC0}" dt="2024-05-31T13:30:26.277" v="5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0202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0EA068-C5FB-7981-BF4B-63700AD3CB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F09D3C25-F3EB-25FA-2D09-AD257D6A2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2131353-0912-940E-DED7-6D9B407F43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8F82B15-C355-E92F-DD61-C9849F54BF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085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52353-43A6-896B-4EAF-2B0BEA6B3C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93B70008-3AAC-A23D-829A-0E979E1FD4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DCF1087-E391-14E2-EFE0-C504970018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FB42F06-4CAB-2F8F-670B-EAB5EF4157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294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62186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F6B48-5BD2-B98F-2D22-BD9FBF9EB5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FFFEAC1-DEBB-1846-3F55-D93001CB5B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A3537926-A225-57E4-99B5-78927D6CE8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A4F24E-FA34-12D6-A859-77D5A32F36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2811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B404C7-6AFD-FA9A-7C22-0D4D0347B2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7B8DBF7-B3E6-814E-614B-7422051F53E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AAF05E3-F405-543D-148B-5C8B2C545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923C8D-E906-3CC4-7BB2-54D1ACC6B9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849C4E-C87C-B648-9ED8-E2DB6B563A29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6154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ercalaire - EG">
  <p:cSld name="Intercalaire - EG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simple sans titre">
  <p:cSld name="Contenu simple sans titre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779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mière page - ERE">
  <p:cSld name="Première page - E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7895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5"/>
          <p:cNvSpPr/>
          <p:nvPr/>
        </p:nvSpPr>
        <p:spPr>
          <a:xfrm>
            <a:off x="0" y="0"/>
            <a:ext cx="6330043" cy="6858000"/>
          </a:xfrm>
          <a:prstGeom prst="rect">
            <a:avLst/>
          </a:prstGeom>
          <a:solidFill>
            <a:schemeClr val="dk2"/>
          </a:solidFill>
          <a:ln w="12700" cap="flat" cmpd="sng">
            <a:solidFill>
              <a:srgbClr val="BABABA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orient="horz" pos="255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71" r:id="rId2"/>
    <p:sldLayoutId id="214748367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34">
          <p15:clr>
            <a:srgbClr val="F26B43"/>
          </p15:clr>
        </p15:guide>
        <p15:guide id="2" orient="horz" pos="255">
          <p15:clr>
            <a:srgbClr val="F26B43"/>
          </p15:clr>
        </p15:guide>
        <p15:guide id="3" orient="horz" pos="4065">
          <p15:clr>
            <a:srgbClr val="F26B43"/>
          </p15:clr>
        </p15:guide>
        <p15:guide id="4" pos="744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"/>
          <p:cNvSpPr txBox="1"/>
          <p:nvPr/>
        </p:nvSpPr>
        <p:spPr>
          <a:xfrm>
            <a:off x="178223" y="803964"/>
            <a:ext cx="7157525" cy="23698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fr-FR" sz="3700" kern="1200" dirty="0">
                <a:solidFill>
                  <a:schemeClr val="tx1"/>
                </a:solidFill>
                <a:latin typeface="Antonio"/>
                <a:ea typeface="+mj-ea"/>
                <a:cs typeface="+mj-cs"/>
              </a:rPr>
              <a:t>Fourniture et installation de mobilier, </a:t>
            </a:r>
            <a:br>
              <a:rPr lang="fr-FR" sz="3700" kern="1200" dirty="0">
                <a:solidFill>
                  <a:schemeClr val="tx1"/>
                </a:solidFill>
                <a:latin typeface="Antonio"/>
                <a:ea typeface="+mj-ea"/>
                <a:cs typeface="+mj-cs"/>
              </a:rPr>
            </a:br>
            <a:r>
              <a:rPr lang="fr-FR" sz="3700" kern="1200" dirty="0">
                <a:solidFill>
                  <a:schemeClr val="tx1"/>
                </a:solidFill>
                <a:latin typeface="Antonio"/>
                <a:ea typeface="+mj-ea"/>
                <a:cs typeface="+mj-cs"/>
              </a:rPr>
              <a:t>des éléments d’agencement</a:t>
            </a:r>
            <a:br>
              <a:rPr lang="fr-FR" sz="3700" kern="1200" dirty="0">
                <a:solidFill>
                  <a:schemeClr val="tx1"/>
                </a:solidFill>
                <a:latin typeface="Antonio"/>
                <a:ea typeface="+mj-ea"/>
                <a:cs typeface="+mj-cs"/>
              </a:rPr>
            </a:br>
            <a:r>
              <a:rPr lang="fr-FR" sz="3700" kern="1200" dirty="0">
                <a:solidFill>
                  <a:schemeClr val="tx1"/>
                </a:solidFill>
                <a:latin typeface="Antonio"/>
                <a:ea typeface="+mj-ea"/>
                <a:cs typeface="+mj-cs"/>
              </a:rPr>
              <a:t>et travaux de finitions</a:t>
            </a:r>
          </a:p>
        </p:txBody>
      </p:sp>
      <p:sp>
        <p:nvSpPr>
          <p:cNvPr id="145" name="Google Shape;145;p2"/>
          <p:cNvSpPr txBox="1"/>
          <p:nvPr/>
        </p:nvSpPr>
        <p:spPr>
          <a:xfrm>
            <a:off x="393980" y="4653265"/>
            <a:ext cx="6766841" cy="430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DD8C"/>
              </a:buClr>
              <a:buSzPts val="2200"/>
              <a:buFont typeface="Archivo"/>
              <a:buNone/>
            </a:pPr>
            <a:r>
              <a:rPr lang="fr-FR" sz="2200" b="0" i="0" u="none" strike="noStrike" cap="none" dirty="0">
                <a:solidFill>
                  <a:schemeClr val="tx1"/>
                </a:solidFill>
                <a:latin typeface="Archivo"/>
                <a:ea typeface="Archivo"/>
                <a:cs typeface="Archivo"/>
                <a:sym typeface="Archivo"/>
              </a:rPr>
              <a:t>Annexe au règlement de consultation </a:t>
            </a:r>
          </a:p>
        </p:txBody>
      </p:sp>
      <p:pic>
        <p:nvPicPr>
          <p:cNvPr id="2" name="Image 1" descr="Une image contenant texte, fenêtre, Biens immobiliers, plein air&#10;&#10;Le contenu généré par l’IA peut être incorrect.">
            <a:extLst>
              <a:ext uri="{FF2B5EF4-FFF2-40B4-BE49-F238E27FC236}">
                <a16:creationId xmlns:a16="http://schemas.microsoft.com/office/drawing/2014/main" id="{126954ED-B1D3-F175-9B89-90FAC92B78B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 r="19865"/>
          <a:stretch>
            <a:fillRect/>
          </a:stretch>
        </p:blipFill>
        <p:spPr>
          <a:xfrm>
            <a:off x="7472464" y="977823"/>
            <a:ext cx="4719536" cy="588952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b="0" i="0" u="none" strike="noStrike" cap="none" dirty="0">
                <a:solidFill>
                  <a:schemeClr val="lt2"/>
                </a:solidFill>
                <a:latin typeface="Archivo"/>
                <a:ea typeface="Archivo"/>
                <a:cs typeface="Archivo"/>
                <a:sym typeface="Archivo"/>
              </a:rPr>
              <a:t>1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378529" y="4896797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similaires du mandataire</a:t>
            </a:r>
            <a:endParaRPr sz="700"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6474DA3-7D10-F74F-8A04-793123B171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829652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010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F31E00-90BA-D79B-F32B-83517A987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4B471551-5A1F-D89D-5013-D47E035A3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931273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820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DCE6BF-F9EB-F8FF-BA88-0AABC109FA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7F9BF0D5-19AE-A934-77B6-8C4021B0F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891037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3 -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99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9"/>
          <p:cNvSpPr txBox="1"/>
          <p:nvPr/>
        </p:nvSpPr>
        <p:spPr>
          <a:xfrm>
            <a:off x="6780762" y="4896797"/>
            <a:ext cx="451137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6600"/>
              <a:buFont typeface="Archivo"/>
              <a:buNone/>
            </a:pPr>
            <a:r>
              <a:rPr lang="fr-FR" sz="6600" dirty="0">
                <a:solidFill>
                  <a:schemeClr val="lt2"/>
                </a:solidFill>
                <a:latin typeface="Archivo"/>
                <a:cs typeface="Archivo"/>
                <a:sym typeface="Archivo"/>
              </a:rPr>
              <a:t>2</a:t>
            </a:r>
            <a:endParaRPr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lt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63" name="Google Shape;263;p9"/>
          <p:cNvSpPr txBox="1"/>
          <p:nvPr/>
        </p:nvSpPr>
        <p:spPr>
          <a:xfrm>
            <a:off x="7378529" y="4896797"/>
            <a:ext cx="4867898" cy="648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chivo"/>
              <a:buNone/>
            </a:pPr>
            <a:r>
              <a:rPr lang="fr-FR" sz="3200" dirty="0">
                <a:solidFill>
                  <a:schemeClr val="dk2"/>
                </a:solidFill>
                <a:latin typeface="Archivo"/>
                <a:cs typeface="Archivo"/>
                <a:sym typeface="Archivo"/>
              </a:rPr>
              <a:t>Références similaires du co-traitant </a:t>
            </a:r>
            <a:r>
              <a:rPr lang="fr-FR" sz="3200" dirty="0">
                <a:solidFill>
                  <a:schemeClr val="dk2"/>
                </a:solidFill>
                <a:highlight>
                  <a:srgbClr val="FFFF00"/>
                </a:highlight>
                <a:latin typeface="Archivo"/>
                <a:cs typeface="Archivo"/>
                <a:sym typeface="Archivo"/>
              </a:rPr>
              <a:t>XXX </a:t>
            </a:r>
            <a:endParaRPr sz="700" dirty="0">
              <a:highlight>
                <a:srgbClr val="FFFF00"/>
              </a:highlight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chivo"/>
              <a:buNone/>
            </a:pPr>
            <a:endParaRPr sz="6600" b="0" i="0" u="none" strike="noStrike" cap="none" dirty="0">
              <a:solidFill>
                <a:schemeClr val="dk2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</p:spTree>
    <p:extLst>
      <p:ext uri="{BB962C8B-B14F-4D97-AF65-F5344CB8AC3E}">
        <p14:creationId xmlns:p14="http://schemas.microsoft.com/office/powerpoint/2010/main" val="168129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6971EE-D53C-6EC2-C757-079DFB0EC5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15430CCB-D503-B58A-2E09-4338D3DB45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281891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1 -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1931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E0F39-2241-BE0B-EE8E-26AE0D2C5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8F577B10-66D1-A1C2-9129-86F89C3A91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60608"/>
              </p:ext>
            </p:extLst>
          </p:nvPr>
        </p:nvGraphicFramePr>
        <p:xfrm>
          <a:off x="0" y="338554"/>
          <a:ext cx="12192000" cy="651944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2839151">
                  <a:extLst>
                    <a:ext uri="{9D8B030D-6E8A-4147-A177-3AD203B41FA5}">
                      <a16:colId xmlns:a16="http://schemas.microsoft.com/office/drawing/2014/main" val="306881730"/>
                    </a:ext>
                  </a:extLst>
                </a:gridCol>
                <a:gridCol w="9352849">
                  <a:extLst>
                    <a:ext uri="{9D8B030D-6E8A-4147-A177-3AD203B41FA5}">
                      <a16:colId xmlns:a16="http://schemas.microsoft.com/office/drawing/2014/main" val="314219921"/>
                    </a:ext>
                  </a:extLst>
                </a:gridCol>
              </a:tblGrid>
              <a:tr h="26499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2 - INTITULE REFERENCE</a:t>
                      </a:r>
                      <a:endParaRPr lang="fr-FR" sz="1050" b="0" i="0" dirty="0">
                        <a:effectLst/>
                        <a:latin typeface="Archivo" pitchFamily="2" charset="77"/>
                        <a:ea typeface="Arial" panose="020B0604020202020204" pitchFamily="34" charset="0"/>
                        <a:cs typeface="Archivo" pitchFamily="2" charset="77"/>
                      </a:endParaRPr>
                    </a:p>
                  </a:txBody>
                  <a:tcPr marL="54430" marR="5443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fr-FR" sz="1050" b="1" dirty="0">
                        <a:effectLst/>
                        <a:latin typeface="Fira Sans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835835"/>
                  </a:ext>
                </a:extLst>
              </a:tr>
              <a:tr h="625444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Présentation de l’opération (construction, rénovation…) :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Année de la référence 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Typologie bâtiment</a:t>
                      </a:r>
                      <a:r>
                        <a:rPr lang="fr-FR" sz="1050" b="0" i="0" baseline="300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 </a:t>
                      </a: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Site occupé 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Maître d’ouvrage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Lieu d’exécution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Etat d’avancement :</a:t>
                      </a:r>
                    </a:p>
                    <a:p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Montant des travaux (€HT) 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Maîtrise d’œuvre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i="0" kern="1200" dirty="0">
                        <a:effectLst/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Mission(s) réalisée(s)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Surface de plancher du projet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Qualité environnementale 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="0" i="0" dirty="0">
                        <a:latin typeface="Archivo" pitchFamily="2" charset="77"/>
                        <a:cs typeface="Archivo" pitchFamily="2" charset="77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i="0" kern="120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Compléments :</a:t>
                      </a:r>
                      <a:endParaRPr lang="fr-FR" sz="1050" b="0" i="0" kern="1200" dirty="0">
                        <a:solidFill>
                          <a:schemeClr val="tx1"/>
                        </a:solidFill>
                        <a:effectLst/>
                        <a:latin typeface="Archivo" pitchFamily="2" charset="77"/>
                        <a:ea typeface="+mn-ea"/>
                        <a:cs typeface="Archivo" pitchFamily="2" charset="77"/>
                      </a:endParaRPr>
                    </a:p>
                  </a:txBody>
                  <a:tcPr marL="54430" marR="5443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b="0" i="0" dirty="0">
                          <a:effectLst/>
                          <a:latin typeface="Archivo" pitchFamily="2" charset="77"/>
                          <a:cs typeface="Archivo" pitchFamily="2" charset="77"/>
                        </a:rPr>
                        <a:t>Illustrations référence (intérieur et extérieur)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fr-FR" sz="1050" dirty="0">
                        <a:effectLst/>
                        <a:latin typeface="Fira Sans" panose="020B05030500000200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  <a:latin typeface="Fira Sans" panose="020B0503050000020004" pitchFamily="34" charset="0"/>
                        </a:rPr>
                        <a:t> </a:t>
                      </a:r>
                      <a:endParaRPr lang="fr-FR" sz="1050" dirty="0">
                        <a:effectLst/>
                        <a:latin typeface="Fira Sans" panose="020B0503050000020004" pitchFamily="34" charset="0"/>
                        <a:ea typeface="Arial" panose="020B0604020202020204" pitchFamily="34" charset="0"/>
                        <a:cs typeface="Times New Roman (Corps CS)"/>
                      </a:endParaRPr>
                    </a:p>
                  </a:txBody>
                  <a:tcPr marL="54430" marR="5443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976054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348701"/>
      </p:ext>
    </p:extLst>
  </p:cSld>
  <p:clrMapOvr>
    <a:masterClrMapping/>
  </p:clrMapOvr>
</p:sld>
</file>

<file path=ppt/theme/theme1.xml><?xml version="1.0" encoding="utf-8"?>
<a:theme xmlns:a="http://schemas.openxmlformats.org/drawingml/2006/main" name="Intercalaire - EG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u">
  <a:themeElements>
    <a:clrScheme name="ETYO +">
      <a:dk1>
        <a:srgbClr val="020B3C"/>
      </a:dk1>
      <a:lt1>
        <a:srgbClr val="5FFFA6"/>
      </a:lt1>
      <a:dk2>
        <a:srgbClr val="020B3C"/>
      </a:dk2>
      <a:lt2>
        <a:srgbClr val="53DA8A"/>
      </a:lt2>
      <a:accent1>
        <a:srgbClr val="FFFFFF"/>
      </a:accent1>
      <a:accent2>
        <a:srgbClr val="3CB1EE"/>
      </a:accent2>
      <a:accent3>
        <a:srgbClr val="0059D5"/>
      </a:accent3>
      <a:accent4>
        <a:srgbClr val="BC4186"/>
      </a:accent4>
      <a:accent5>
        <a:srgbClr val="FF9E3E"/>
      </a:accent5>
      <a:accent6>
        <a:srgbClr val="020B3C"/>
      </a:accent6>
      <a:hlink>
        <a:srgbClr val="5EFFA6"/>
      </a:hlink>
      <a:folHlink>
        <a:srgbClr val="020A3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2DCC114BBBA44FBCCE5324109F08DB" ma:contentTypeVersion="18" ma:contentTypeDescription="Crée un document." ma:contentTypeScope="" ma:versionID="8dfb4d88ce3aa28e725afade4e379060">
  <xsd:schema xmlns:xsd="http://www.w3.org/2001/XMLSchema" xmlns:xs="http://www.w3.org/2001/XMLSchema" xmlns:p="http://schemas.microsoft.com/office/2006/metadata/properties" xmlns:ns2="1eb4e81f-daf0-4c72-9f9e-e6fe4d52802c" xmlns:ns3="e07c9607-0fa4-46c2-ae48-4755f5b215da" targetNamespace="http://schemas.microsoft.com/office/2006/metadata/properties" ma:root="true" ma:fieldsID="07e1efb465ca968ecef1f62a126b2a16" ns2:_="" ns3:_="">
    <xsd:import namespace="1eb4e81f-daf0-4c72-9f9e-e6fe4d52802c"/>
    <xsd:import namespace="e07c9607-0fa4-46c2-ae48-4755f5b215da"/>
    <xsd:element name="properties">
      <xsd:complexType>
        <xsd:sequence>
          <xsd:element name="documentManagement">
            <xsd:complexType>
              <xsd:all>
                <xsd:element ref="ns2:MigrationWizId" minOccurs="0"/>
                <xsd:element ref="ns2:MigrationWizIdPermissions" minOccurs="0"/>
                <xsd:element ref="ns2:MigrationWizIdVersion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b4e81f-daf0-4c72-9f9e-e6fe4d52802c" elementFormDefault="qualified">
    <xsd:import namespace="http://schemas.microsoft.com/office/2006/documentManagement/types"/>
    <xsd:import namespace="http://schemas.microsoft.com/office/infopath/2007/PartnerControls"/>
    <xsd:element name="MigrationWizId" ma:index="8" nillable="true" ma:displayName="MigrationWizId" ma:internalName="MigrationWizId">
      <xsd:simpleType>
        <xsd:restriction base="dms:Text"/>
      </xsd:simpleType>
    </xsd:element>
    <xsd:element name="MigrationWizIdPermissions" ma:index="9" nillable="true" ma:displayName="MigrationWizIdPermissions" ma:internalName="MigrationWizIdPermissions">
      <xsd:simpleType>
        <xsd:restriction base="dms:Text"/>
      </xsd:simpleType>
    </xsd:element>
    <xsd:element name="MigrationWizIdVersion" ma:index="10" nillable="true" ma:displayName="MigrationWizIdVersion" ma:internalName="MigrationWizIdVersion">
      <xsd:simpleType>
        <xsd:restriction base="dms:Text"/>
      </xsd:simple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Balises d’images" ma:readOnly="false" ma:fieldId="{5cf76f15-5ced-4ddc-b409-7134ff3c332f}" ma:taxonomyMulti="true" ma:sspId="c927d621-4b62-4796-a176-68d64a748e1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7c9607-0fa4-46c2-ae48-4755f5b215da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7e927209-1573-4b15-bc44-8a9b2655defb}" ma:internalName="TaxCatchAll" ma:showField="CatchAllData" ma:web="e07c9607-0fa4-46c2-ae48-4755f5b215d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igrationWizId xmlns="1eb4e81f-daf0-4c72-9f9e-e6fe4d52802c" xsi:nil="true"/>
    <MigrationWizIdVersion xmlns="1eb4e81f-daf0-4c72-9f9e-e6fe4d52802c" xsi:nil="true"/>
    <lcf76f155ced4ddcb4097134ff3c332f xmlns="1eb4e81f-daf0-4c72-9f9e-e6fe4d52802c">
      <Terms xmlns="http://schemas.microsoft.com/office/infopath/2007/PartnerControls"/>
    </lcf76f155ced4ddcb4097134ff3c332f>
    <TaxCatchAll xmlns="e07c9607-0fa4-46c2-ae48-4755f5b215da" xsi:nil="true"/>
    <MigrationWizIdPermissions xmlns="1eb4e81f-daf0-4c72-9f9e-e6fe4d52802c" xsi:nil="true"/>
  </documentManagement>
</p:properties>
</file>

<file path=customXml/itemProps1.xml><?xml version="1.0" encoding="utf-8"?>
<ds:datastoreItem xmlns:ds="http://schemas.openxmlformats.org/officeDocument/2006/customXml" ds:itemID="{9DC6DD2A-D2C7-4945-A70D-EDA004CBB5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b4e81f-daf0-4c72-9f9e-e6fe4d52802c"/>
    <ds:schemaRef ds:uri="e07c9607-0fa4-46c2-ae48-4755f5b215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C411D7-B381-40AC-B512-651B7951D1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3C5CCD-2276-438F-A7F8-193AFBE857BD}">
  <ds:schemaRefs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e07c9607-0fa4-46c2-ae48-4755f5b215da"/>
    <ds:schemaRef ds:uri="http://schemas.microsoft.com/office/infopath/2007/PartnerControls"/>
    <ds:schemaRef ds:uri="http://schemas.openxmlformats.org/package/2006/metadata/core-properties"/>
    <ds:schemaRef ds:uri="1eb4e81f-daf0-4c72-9f9e-e6fe4d52802c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401</Words>
  <Application>Microsoft Office PowerPoint</Application>
  <PresentationFormat>Grand écran</PresentationFormat>
  <Paragraphs>161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Fira Sans</vt:lpstr>
      <vt:lpstr>Archivo</vt:lpstr>
      <vt:lpstr>Antonio</vt:lpstr>
      <vt:lpstr>Calibri</vt:lpstr>
      <vt:lpstr>Arial</vt:lpstr>
      <vt:lpstr>Intercalaire - EG</vt:lpstr>
      <vt:lpstr>Contenu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Jeanne LAVOLE</dc:creator>
  <cp:lastModifiedBy>Marine PERARD 428</cp:lastModifiedBy>
  <cp:revision>10</cp:revision>
  <dcterms:created xsi:type="dcterms:W3CDTF">2022-12-28T10:10:53Z</dcterms:created>
  <dcterms:modified xsi:type="dcterms:W3CDTF">2026-02-16T13:33:29Z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0x010100752DCC114BBBA44FBCCE5324109F08DB</vt:lpwstr>
  </property>
  <property fmtid="{D5CDD505-2E9C-101B-9397-08002B2CF9AE}" pid="3" name="MediaServiceImageTags">
    <vt:lpwstr/>
  </property>
</Properties>
</file>